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3" name="内容占位符 8"/>
          <p:cNvSpPr txBox="1"/>
          <p:nvPr/>
        </p:nvSpPr>
        <p:spPr bwMode="auto">
          <a:xfrm>
            <a:off x="360854" y="4068701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句意：他们喜欢装扮成鬼魂，敲门并大喊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不给糖就捣蛋！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。人们通常会用一些糖果款待他们。根据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enjoy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ghosts, knocking on doors and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treat”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usually give them a treat of some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knocking on doors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连接并列的成分，所以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也要用动名词形式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shouting,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与前面的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形式保持一致。故填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555764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cs typeface="Times New Roman" panose="02020603050405020304" pitchFamily="18" charset="0"/>
              </a:rPr>
              <a:t>shouting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3" name="内容占位符 9"/>
          <p:cNvSpPr txBox="1"/>
          <p:nvPr/>
        </p:nvSpPr>
        <p:spPr bwMode="auto">
          <a:xfrm>
            <a:off x="360854" y="3996693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句意：他们喜欢装扮成鬼魂，敲门并大喊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不给糖就捣蛋！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。人们通常用一些糖果款待他们。根据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enjoy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ghosts, knocking on doors and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treat”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usually give them a treat of some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既可作为可数名词，表示具体的糖果；也可作不可数名词，表示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糖果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这一类事物。故填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candies/candy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3544827"/>
            <a:ext cx="17219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cs typeface="Times New Roman" panose="02020603050405020304" pitchFamily="18" charset="0"/>
              </a:rPr>
              <a:t>candies/candy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en-US" sz="2000" dirty="0"/>
          </a:p>
        </p:txBody>
      </p:sp>
      <p:pic>
        <p:nvPicPr>
          <p:cNvPr id="3" name="箭头左.eps" descr="id:2147488672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694804" y="4941421"/>
            <a:ext cx="478790" cy="376555"/>
          </a:xfrm>
          <a:prstGeom prst="rect">
            <a:avLst/>
          </a:prstGeom>
        </p:spPr>
      </p:pic>
      <p:sp>
        <p:nvSpPr>
          <p:cNvPr id="5" name="内容占位符 10"/>
          <p:cNvSpPr txBox="1"/>
          <p:nvPr/>
        </p:nvSpPr>
        <p:spPr bwMode="auto">
          <a:xfrm>
            <a:off x="334184" y="4000996"/>
            <a:ext cx="1148584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句意：他们在那天玩得很开心。根据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have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fun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玩得开心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20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600886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cs typeface="Times New Roman" panose="02020603050405020304" pitchFamily="18" charset="0"/>
              </a:rPr>
              <a:t>fun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主要介绍作者的好朋友克里斯所在国家的人们如何庆祝万圣节。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95" y="908720"/>
            <a:ext cx="10634223" cy="1202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9962" y="692696"/>
            <a:ext cx="3290488" cy="41937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0630" y="3958934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comes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36510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句意：她来自美国。根据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“She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from America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可知，句子描述的是客观事实，用一般现在时，主语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要用第三人称单数形式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pic>
        <p:nvPicPr>
          <p:cNvPr id="5" name="箭头右.eps" descr="id:2147488658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967390" y="4865087"/>
            <a:ext cx="452755" cy="35623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550719" y="3932927"/>
            <a:ext cx="1148584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句意：在她的国家，万圣节非常有趣。根据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her country, Halloween is very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可知，此处用形容词作表语，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是名词或动词，此处用其形容词形式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，修饰物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感兴趣的</a:t>
            </a:r>
            <a:endParaRPr lang="zh-CN" altLang="zh-CN" sz="2000" b="1" dirty="0" smtClean="0">
              <a:solidFill>
                <a:srgbClr val="2ABDF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interesting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3345" y="3543194"/>
            <a:ext cx="1345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interesting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3"/>
          <p:cNvSpPr txBox="1"/>
          <p:nvPr/>
        </p:nvSpPr>
        <p:spPr bwMode="auto">
          <a:xfrm>
            <a:off x="360854" y="4170325"/>
            <a:ext cx="1148584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句意：人们用很多种方式庆祝万圣节。根据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celebrate Halloween in many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后接可数名词复数形式，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是可数名词，表示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，其复数形式是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结尾的名词单数变复数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以元音字母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y,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则直接在后面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以辅音字母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y,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则去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sz="20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endParaRPr lang="en-US" altLang="zh-CN" sz="2000" b="1" dirty="0" err="1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 sz="2000" dirty="0"/>
          </a:p>
        </p:txBody>
      </p:sp>
      <p:pic>
        <p:nvPicPr>
          <p:cNvPr id="3" name="箭头右.eps" descr="id:21474886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4460" y="5157470"/>
            <a:ext cx="369570" cy="2762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82638" y="3529343"/>
            <a:ext cx="726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ways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4769092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句意：在十月初，克里斯一家去商店买很多南瓜。根据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early October, Chris’ family go to the shops to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pumpkins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此处使用动词不定式作目的状语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4342155"/>
            <a:ext cx="6399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buy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/>
          <p:nvPr/>
        </p:nvSpPr>
        <p:spPr bwMode="auto">
          <a:xfrm>
            <a:off x="360854" y="4829749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句意：在万圣节，他们也穿着带有面具的不同种类的服装。根据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also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Halloween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可知，句子描述的是一种习惯性的行为，用一般现在时，主语是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使用原形。故填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365104"/>
            <a:ext cx="7793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>
                <a:cs typeface="Times New Roman" panose="02020603050405020304" pitchFamily="18" charset="0"/>
              </a:rPr>
              <a:t>wear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15498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48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486916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句意：在万圣节，他们也穿着带有面具的不同种类的服装。根据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also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Halloween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是可数名词，前面没有不定冠词等限定词表示单数概念，所以要用复数形式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4381839"/>
            <a:ext cx="9364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>
                <a:cs typeface="Times New Roman" panose="02020603050405020304" pitchFamily="18" charset="0"/>
              </a:rPr>
              <a:t>masks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61329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country,Halloween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celebrate Halloween in many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October,Chris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family go to the shops to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eyes,the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noses and the sharp teeth on the pumpkins to make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costumes with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Halloween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ghosts,knocking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and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treat”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give them a treat of some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3" name="内容占位符 7"/>
          <p:cNvSpPr txBox="1"/>
          <p:nvPr/>
        </p:nvSpPr>
        <p:spPr bwMode="auto">
          <a:xfrm>
            <a:off x="360854" y="4365104"/>
            <a:ext cx="11485848" cy="185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句意：他们喜欢装扮成鬼魂，敲门并大喊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不给糖就捣蛋！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。人们通常会用一些糖果款待他们。根据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enjoy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as ghosts, knocking on doors and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“trick or treat”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usually give them a treat of some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doing 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喜欢做某事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804709"/>
            <a:ext cx="11814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>
                <a:cs typeface="Times New Roman" panose="02020603050405020304" pitchFamily="18" charset="0"/>
              </a:rPr>
              <a:t>dressing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7639</Words>
  <Application>WPS 演示</Application>
  <PresentationFormat>自定义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473</cp:revision>
  <dcterms:created xsi:type="dcterms:W3CDTF">2020-11-06T05:24:00Z</dcterms:created>
  <dcterms:modified xsi:type="dcterms:W3CDTF">2025-09-24T09:41:47Z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445ED3B9D8CF467DBE96E039A164F447_12</vt:lpwstr>
  </property>
</Properties>
</file>